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1" r:id="rId6"/>
    <p:sldId id="259" r:id="rId7"/>
    <p:sldId id="260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687E-B770-4A34-A5E7-50074C81A3E6}" type="datetimeFigureOut">
              <a:rPr lang="nl-NL" smtClean="0"/>
              <a:t>4-6-2020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A6F7-488D-4D70-B623-C9D1EC33E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56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4-6-2020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Voorbereiden toets lezen.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Stappenplan leestoetsen</a:t>
            </a:r>
          </a:p>
          <a:p>
            <a:r>
              <a:rPr lang="nl-NL" dirty="0" smtClean="0"/>
              <a:t>Begrippen leestoetsen</a:t>
            </a:r>
          </a:p>
          <a:p>
            <a:r>
              <a:rPr lang="nl-NL" dirty="0" smtClean="0"/>
              <a:t>Hoe kun je jezelf goed voorbereiden op de toets lezen?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332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 leestoetsen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Stap1: Oriënterend lezen </a:t>
            </a:r>
            <a:r>
              <a:rPr lang="nl-NL" dirty="0" smtClean="0">
                <a:sym typeface="Wingdings" panose="05000000000000000000" pitchFamily="2" charset="2"/>
              </a:rPr>
              <a:t> Onderwerp, tekstdoel, tekstopbouw.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Stap 2: Nauwkeurig vragen lezen  Over welk deel van de tekst gaat de vraag? Antwoord in de tekst of zelf het antwoord beredeneren.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Stap 3: Zoekend lezen  Let op inhoud en woordkeus. Zelf antwoord op de vraag formuleren.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Stap 4: Juiste antwoord kiezen  antwoordmogelijkheden vergelijken met jouw antwoord.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Maak een woordenlijst van de volgende begrippen:</a:t>
            </a:r>
          </a:p>
          <a:p>
            <a:r>
              <a:rPr lang="nl-NL" dirty="0" smtClean="0"/>
              <a:t>Tekstdoel</a:t>
            </a:r>
          </a:p>
          <a:p>
            <a:pPr marL="0" indent="0">
              <a:buNone/>
            </a:pPr>
            <a:r>
              <a:rPr lang="nl-NL" i="1" dirty="0" smtClean="0"/>
              <a:t>Wat is het doel van de tekst?</a:t>
            </a:r>
          </a:p>
          <a:p>
            <a:r>
              <a:rPr lang="nl-NL" dirty="0" smtClean="0"/>
              <a:t>Hoofdgedachte</a:t>
            </a:r>
          </a:p>
          <a:p>
            <a:pPr marL="0" indent="0">
              <a:buNone/>
            </a:pPr>
            <a:r>
              <a:rPr lang="nl-NL" i="1" dirty="0" smtClean="0"/>
              <a:t>Welke van de onderstaande zinnen geeft het beste de hoofdgedachte weer?</a:t>
            </a:r>
          </a:p>
          <a:p>
            <a:r>
              <a:rPr lang="nl-NL" dirty="0" smtClean="0"/>
              <a:t>Tekstverband/tekstrelatie</a:t>
            </a:r>
          </a:p>
          <a:p>
            <a:pPr marL="0" indent="0">
              <a:buNone/>
            </a:pPr>
            <a:r>
              <a:rPr lang="nl-NL" i="1" dirty="0" smtClean="0"/>
              <a:t>Wat is de relatie tussen alinea 6 en 7?</a:t>
            </a:r>
          </a:p>
          <a:p>
            <a:r>
              <a:rPr lang="nl-NL" dirty="0" smtClean="0"/>
              <a:t>Functie van tekstdelen</a:t>
            </a:r>
          </a:p>
          <a:p>
            <a:pPr marL="0" indent="0">
              <a:buNone/>
            </a:pPr>
            <a:r>
              <a:rPr lang="nl-NL" i="1" dirty="0" smtClean="0"/>
              <a:t>Wat is de functie van de eerste alinea?</a:t>
            </a:r>
            <a:endParaRPr lang="nl-NL" i="1" dirty="0"/>
          </a:p>
          <a:p>
            <a:r>
              <a:rPr lang="nl-NL" dirty="0" smtClean="0"/>
              <a:t>Meningen en feiten</a:t>
            </a:r>
          </a:p>
          <a:p>
            <a:pPr marL="0" indent="0">
              <a:buNone/>
            </a:pPr>
            <a:r>
              <a:rPr lang="nl-NL" i="1" dirty="0" smtClean="0"/>
              <a:t>Waaruit bestaat deze tekst? (Vooral feiten en/of meningen)</a:t>
            </a:r>
          </a:p>
          <a:p>
            <a:r>
              <a:rPr lang="nl-NL" dirty="0" smtClean="0"/>
              <a:t>Betrouwbaarheid</a:t>
            </a:r>
          </a:p>
          <a:p>
            <a:pPr marL="0" indent="0">
              <a:buNone/>
            </a:pPr>
            <a:r>
              <a:rPr lang="nl-NL" i="1" dirty="0" smtClean="0"/>
              <a:t>Is de informatie in dit artikel betrouwbaar?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2934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Oefentoetsen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85769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opdrachten maken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8793074" cy="49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kun je jezelf goed voorbereiden op de leestoets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Begrippenlijst maken</a:t>
            </a:r>
          </a:p>
          <a:p>
            <a:r>
              <a:rPr lang="nl-NL" dirty="0" smtClean="0"/>
              <a:t>Bestudeer document Signaalwoorden en tekstverbanden</a:t>
            </a:r>
          </a:p>
          <a:p>
            <a:r>
              <a:rPr lang="nl-NL" dirty="0" smtClean="0"/>
              <a:t>Woordenschat oefenen met woordenschattrainers op Nu Nederlands.</a:t>
            </a:r>
          </a:p>
          <a:p>
            <a:r>
              <a:rPr lang="nl-NL" dirty="0" smtClean="0"/>
              <a:t>Oefentoetsen hoofdstuk 1 en 2 van lezen maken. (indien niet gemaakt) </a:t>
            </a:r>
          </a:p>
          <a:p>
            <a:r>
              <a:rPr lang="nl-NL" dirty="0" smtClean="0"/>
              <a:t>Oefenen met de onderdelen waar je nog moeite mee hebt ‘door de  ‘extra opdrachten’ maken die bij dat hoofdstuk horen.</a:t>
            </a:r>
          </a:p>
          <a:p>
            <a:r>
              <a:rPr lang="nl-NL" dirty="0" smtClean="0"/>
              <a:t>Eventueel oefentoets 2 maken.</a:t>
            </a:r>
            <a:endParaRPr lang="nl-NL" dirty="0"/>
          </a:p>
          <a:p>
            <a:r>
              <a:rPr lang="nl-NL" dirty="0" smtClean="0"/>
              <a:t>Examenopdrachten hoofdstuk 1 en 2 maken.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11511E76398478117834BDA658B6E" ma:contentTypeVersion="10" ma:contentTypeDescription="Een nieuw document maken." ma:contentTypeScope="" ma:versionID="993a27deb877726d9057bb5f3ca52294">
  <xsd:schema xmlns:xsd="http://www.w3.org/2001/XMLSchema" xmlns:xs="http://www.w3.org/2001/XMLSchema" xmlns:p="http://schemas.microsoft.com/office/2006/metadata/properties" xmlns:ns3="5cdedd98-05a6-4844-a2be-4403c98339c5" xmlns:ns4="9332b1e5-03ec-4bd9-988a-b56970a22ef6" targetNamespace="http://schemas.microsoft.com/office/2006/metadata/properties" ma:root="true" ma:fieldsID="26783357eb4376f1743456c5ee919fcb" ns3:_="" ns4:_="">
    <xsd:import namespace="5cdedd98-05a6-4844-a2be-4403c98339c5"/>
    <xsd:import namespace="9332b1e5-03ec-4bd9-988a-b56970a22e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edd98-05a6-4844-a2be-4403c9833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2b1e5-03ec-4bd9-988a-b56970a22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3E6A33-77DE-421F-B500-B896ED54A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edd98-05a6-4844-a2be-4403c98339c5"/>
    <ds:schemaRef ds:uri="9332b1e5-03ec-4bd9-988a-b56970a22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1A5EB-999C-475F-8D8E-4560B3DE3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59AF9-F5CB-4EAB-A2CB-4F7DB8231B20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9332b1e5-03ec-4bd9-988a-b56970a22ef6"/>
    <ds:schemaRef ds:uri="5cdedd98-05a6-4844-a2be-4403c98339c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248</Words>
  <Application>Microsoft Office PowerPoint</Application>
  <PresentationFormat>Diavoorstelling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Kantoorthema</vt:lpstr>
      <vt:lpstr>PowerPoint-presentatie</vt:lpstr>
      <vt:lpstr>Inhoud</vt:lpstr>
      <vt:lpstr>Stappenplan leestoetsen</vt:lpstr>
      <vt:lpstr>Begrippen leren</vt:lpstr>
      <vt:lpstr>Oefentoetsen</vt:lpstr>
      <vt:lpstr>Extra opdrachten maken</vt:lpstr>
      <vt:lpstr>Hoe kun je jezelf goed voorbereiden op de leestoets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Rianne van den Hombergh</cp:lastModifiedBy>
  <cp:revision>22</cp:revision>
  <dcterms:created xsi:type="dcterms:W3CDTF">2013-11-15T15:05:42Z</dcterms:created>
  <dcterms:modified xsi:type="dcterms:W3CDTF">2020-06-04T10:06:08Z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0x010100C1911511E76398478117834BDA658B6E</vt:lpwstr>
  </property>
</Properties>
</file>